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2" r:id="rId2"/>
    <p:sldId id="261" r:id="rId3"/>
    <p:sldId id="272" r:id="rId4"/>
  </p:sldIdLst>
  <p:sldSz cx="12192000" cy="6858000"/>
  <p:notesSz cx="6858000" cy="9144000"/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706" autoAdjust="0"/>
  </p:normalViewPr>
  <p:slideViewPr>
    <p:cSldViewPr snapToGrid="0">
      <p:cViewPr varScale="1">
        <p:scale>
          <a:sx n="150" d="100"/>
          <a:sy n="150" d="100"/>
        </p:scale>
        <p:origin x="624" y="13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299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2E5CCB-0F12-436C-9B57-D3854AFD5F2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FC9559A-4438-44CC-9CE8-C43034323005}">
      <dgm:prSet/>
      <dgm:spPr/>
      <dgm:t>
        <a:bodyPr/>
        <a:lstStyle/>
        <a:p>
          <a:pPr algn="ctr"/>
          <a:r>
            <a:rPr lang="ru-RU" b="1" dirty="0" err="1"/>
            <a:t>Балансирано</a:t>
          </a:r>
          <a:r>
            <a:rPr lang="ru-RU" b="1" dirty="0"/>
            <a:t> </a:t>
          </a:r>
          <a:r>
            <a:rPr lang="ru-RU" b="1" dirty="0" err="1"/>
            <a:t>хранене</a:t>
          </a:r>
          <a:r>
            <a:rPr lang="ru-RU" b="1" dirty="0"/>
            <a:t> </a:t>
          </a:r>
          <a:endParaRPr lang="en-US" dirty="0"/>
        </a:p>
      </dgm:t>
    </dgm:pt>
    <dgm:pt modelId="{DD370D1D-DECD-478A-AD7C-153F30612FF7}" type="parTrans" cxnId="{2A6EDEB2-C420-48C9-AD85-B1067F71EA5A}">
      <dgm:prSet/>
      <dgm:spPr/>
      <dgm:t>
        <a:bodyPr/>
        <a:lstStyle/>
        <a:p>
          <a:endParaRPr lang="en-US"/>
        </a:p>
      </dgm:t>
    </dgm:pt>
    <dgm:pt modelId="{BE5F1DBD-0F73-493D-B281-0F5FE6AC7EE4}" type="sibTrans" cxnId="{2A6EDEB2-C420-48C9-AD85-B1067F71EA5A}">
      <dgm:prSet/>
      <dgm:spPr/>
      <dgm:t>
        <a:bodyPr/>
        <a:lstStyle/>
        <a:p>
          <a:endParaRPr lang="en-US"/>
        </a:p>
      </dgm:t>
    </dgm:pt>
    <dgm:pt modelId="{1550D82F-61B5-4629-ADCE-98D7AFB2AB53}">
      <dgm:prSet/>
      <dgm:spPr/>
      <dgm:t>
        <a:bodyPr/>
        <a:lstStyle/>
        <a:p>
          <a:pPr algn="ctr"/>
          <a:r>
            <a:rPr lang="ru-RU" dirty="0" err="1"/>
            <a:t>Повече</a:t>
          </a:r>
          <a:r>
            <a:rPr lang="ru-RU" dirty="0"/>
            <a:t> </a:t>
          </a:r>
          <a:r>
            <a:rPr lang="ru-RU" dirty="0" err="1"/>
            <a:t>плодове</a:t>
          </a:r>
          <a:r>
            <a:rPr lang="ru-RU" dirty="0"/>
            <a:t> и </a:t>
          </a:r>
          <a:r>
            <a:rPr lang="ru-RU" dirty="0" err="1"/>
            <a:t>зеленчуци</a:t>
          </a:r>
          <a:r>
            <a:rPr lang="ru-RU" dirty="0"/>
            <a:t>, </a:t>
          </a:r>
          <a:r>
            <a:rPr lang="ru-RU" dirty="0" err="1"/>
            <a:t>по-малко</a:t>
          </a:r>
          <a:r>
            <a:rPr lang="ru-RU" dirty="0"/>
            <a:t> </a:t>
          </a:r>
          <a:r>
            <a:rPr lang="ru-RU" dirty="0" err="1"/>
            <a:t>преработени</a:t>
          </a:r>
          <a:r>
            <a:rPr lang="ru-RU" dirty="0"/>
            <a:t> храни</a:t>
          </a:r>
          <a:endParaRPr lang="en-US" dirty="0"/>
        </a:p>
      </dgm:t>
    </dgm:pt>
    <dgm:pt modelId="{BFEEC65F-E611-4495-821F-479105812B77}" type="parTrans" cxnId="{6814AD8F-7878-4679-BF8D-32E9B64944F0}">
      <dgm:prSet/>
      <dgm:spPr/>
      <dgm:t>
        <a:bodyPr/>
        <a:lstStyle/>
        <a:p>
          <a:endParaRPr lang="en-US"/>
        </a:p>
      </dgm:t>
    </dgm:pt>
    <dgm:pt modelId="{E67F9C0A-76E9-48CE-BB43-0B32F1393600}" type="sibTrans" cxnId="{6814AD8F-7878-4679-BF8D-32E9B64944F0}">
      <dgm:prSet/>
      <dgm:spPr/>
      <dgm:t>
        <a:bodyPr/>
        <a:lstStyle/>
        <a:p>
          <a:endParaRPr lang="en-US"/>
        </a:p>
      </dgm:t>
    </dgm:pt>
    <dgm:pt modelId="{40200970-AA58-40ED-B00A-4B04C0206082}">
      <dgm:prSet/>
      <dgm:spPr/>
      <dgm:t>
        <a:bodyPr/>
        <a:lstStyle/>
        <a:p>
          <a:pPr algn="ctr"/>
          <a:r>
            <a:rPr lang="ru-RU" b="1" dirty="0" err="1"/>
            <a:t>Редовна</a:t>
          </a:r>
          <a:r>
            <a:rPr lang="ru-RU" b="1" dirty="0"/>
            <a:t> </a:t>
          </a:r>
          <a:r>
            <a:rPr lang="ru-RU" b="1" dirty="0" err="1"/>
            <a:t>физическа</a:t>
          </a:r>
          <a:r>
            <a:rPr lang="ru-RU" b="1" dirty="0"/>
            <a:t> </a:t>
          </a:r>
          <a:r>
            <a:rPr lang="ru-RU" b="1" dirty="0" err="1"/>
            <a:t>активност</a:t>
          </a:r>
          <a:endParaRPr lang="en-US" dirty="0"/>
        </a:p>
      </dgm:t>
    </dgm:pt>
    <dgm:pt modelId="{625BAD05-BBBB-4481-BEDE-AB7F712BEDCD}" type="parTrans" cxnId="{CE4514F8-39F0-4B56-B946-E8841BE6C8F2}">
      <dgm:prSet/>
      <dgm:spPr/>
      <dgm:t>
        <a:bodyPr/>
        <a:lstStyle/>
        <a:p>
          <a:endParaRPr lang="en-US"/>
        </a:p>
      </dgm:t>
    </dgm:pt>
    <dgm:pt modelId="{6B500C27-8CE4-49DA-8390-7D855BAE01B0}" type="sibTrans" cxnId="{CE4514F8-39F0-4B56-B946-E8841BE6C8F2}">
      <dgm:prSet/>
      <dgm:spPr/>
      <dgm:t>
        <a:bodyPr/>
        <a:lstStyle/>
        <a:p>
          <a:endParaRPr lang="en-US"/>
        </a:p>
      </dgm:t>
    </dgm:pt>
    <dgm:pt modelId="{C56F81EE-47D4-412A-A8E1-2EA6FFDDBCCD}">
      <dgm:prSet/>
      <dgm:spPr/>
      <dgm:t>
        <a:bodyPr/>
        <a:lstStyle/>
        <a:p>
          <a:pPr algn="ctr"/>
          <a:r>
            <a:rPr lang="ru-RU" dirty="0" err="1"/>
            <a:t>Поне</a:t>
          </a:r>
          <a:r>
            <a:rPr lang="ru-RU" dirty="0"/>
            <a:t> 30 </a:t>
          </a:r>
          <a:r>
            <a:rPr lang="ru-RU" dirty="0" err="1"/>
            <a:t>минути</a:t>
          </a:r>
          <a:r>
            <a:rPr lang="ru-RU" dirty="0"/>
            <a:t> движение на ден</a:t>
          </a:r>
          <a:endParaRPr lang="en-US" dirty="0"/>
        </a:p>
      </dgm:t>
    </dgm:pt>
    <dgm:pt modelId="{4DC167CF-F21E-4FF4-8FA5-DEF95BDEADD0}" type="parTrans" cxnId="{5FFFA236-E169-4C92-B2A8-E1DAAF0F275B}">
      <dgm:prSet/>
      <dgm:spPr/>
      <dgm:t>
        <a:bodyPr/>
        <a:lstStyle/>
        <a:p>
          <a:endParaRPr lang="en-US"/>
        </a:p>
      </dgm:t>
    </dgm:pt>
    <dgm:pt modelId="{B23F3A56-30E0-43EB-A021-44DA7E6091F2}" type="sibTrans" cxnId="{5FFFA236-E169-4C92-B2A8-E1DAAF0F275B}">
      <dgm:prSet/>
      <dgm:spPr/>
      <dgm:t>
        <a:bodyPr/>
        <a:lstStyle/>
        <a:p>
          <a:endParaRPr lang="en-US"/>
        </a:p>
      </dgm:t>
    </dgm:pt>
    <dgm:pt modelId="{BFDECC25-52BC-4DF6-87A6-9520A5F1571F}">
      <dgm:prSet/>
      <dgm:spPr/>
      <dgm:t>
        <a:bodyPr/>
        <a:lstStyle/>
        <a:p>
          <a:pPr algn="ctr"/>
          <a:r>
            <a:rPr lang="ru-RU" b="1" dirty="0" err="1"/>
            <a:t>Достатъчно</a:t>
          </a:r>
          <a:r>
            <a:rPr lang="ru-RU" b="1" dirty="0"/>
            <a:t> </a:t>
          </a:r>
          <a:r>
            <a:rPr lang="ru-RU" b="1" dirty="0" err="1"/>
            <a:t>сън</a:t>
          </a:r>
          <a:r>
            <a:rPr lang="ru-RU" b="1" dirty="0"/>
            <a:t> </a:t>
          </a:r>
          <a:endParaRPr lang="en-US" dirty="0"/>
        </a:p>
      </dgm:t>
    </dgm:pt>
    <dgm:pt modelId="{F0238E9F-5AE3-4D76-9CE7-EFCDFA7F2789}" type="parTrans" cxnId="{3C7ADD0E-2698-4001-AECC-BE48ECEC29A9}">
      <dgm:prSet/>
      <dgm:spPr/>
      <dgm:t>
        <a:bodyPr/>
        <a:lstStyle/>
        <a:p>
          <a:endParaRPr lang="en-US"/>
        </a:p>
      </dgm:t>
    </dgm:pt>
    <dgm:pt modelId="{2FB018B1-0008-4A78-B477-E6ED76688823}" type="sibTrans" cxnId="{3C7ADD0E-2698-4001-AECC-BE48ECEC29A9}">
      <dgm:prSet/>
      <dgm:spPr/>
      <dgm:t>
        <a:bodyPr/>
        <a:lstStyle/>
        <a:p>
          <a:endParaRPr lang="en-US"/>
        </a:p>
      </dgm:t>
    </dgm:pt>
    <dgm:pt modelId="{1FD425E4-C24E-4EE1-8E0B-91F610CCF955}">
      <dgm:prSet/>
      <dgm:spPr/>
      <dgm:t>
        <a:bodyPr/>
        <a:lstStyle/>
        <a:p>
          <a:pPr algn="ctr"/>
          <a:r>
            <a:rPr lang="ru-RU" dirty="0"/>
            <a:t>7–8 часа качествен </a:t>
          </a:r>
          <a:r>
            <a:rPr lang="ru-RU" dirty="0" err="1"/>
            <a:t>сън</a:t>
          </a:r>
          <a:r>
            <a:rPr lang="ru-RU" dirty="0"/>
            <a:t> всяка </a:t>
          </a:r>
          <a:r>
            <a:rPr lang="ru-RU" dirty="0" err="1"/>
            <a:t>нощ</a:t>
          </a:r>
          <a:endParaRPr lang="en-US" dirty="0"/>
        </a:p>
      </dgm:t>
    </dgm:pt>
    <dgm:pt modelId="{2012A1D8-FCEA-4AEC-B646-F67C727BDF7C}" type="parTrans" cxnId="{0D6901B7-711C-471A-BD15-7433B38D17C5}">
      <dgm:prSet/>
      <dgm:spPr/>
      <dgm:t>
        <a:bodyPr/>
        <a:lstStyle/>
        <a:p>
          <a:endParaRPr lang="en-US"/>
        </a:p>
      </dgm:t>
    </dgm:pt>
    <dgm:pt modelId="{DE9087AE-6A66-4AA0-A7F1-97D5897FE161}" type="sibTrans" cxnId="{0D6901B7-711C-471A-BD15-7433B38D17C5}">
      <dgm:prSet/>
      <dgm:spPr/>
      <dgm:t>
        <a:bodyPr/>
        <a:lstStyle/>
        <a:p>
          <a:endParaRPr lang="en-US"/>
        </a:p>
      </dgm:t>
    </dgm:pt>
    <dgm:pt modelId="{0D74677A-E391-404A-8C4F-07BE25194605}" type="pres">
      <dgm:prSet presAssocID="{D42E5CCB-0F12-436C-9B57-D3854AFD5F2D}" presName="root" presStyleCnt="0">
        <dgm:presLayoutVars>
          <dgm:dir/>
          <dgm:resizeHandles val="exact"/>
        </dgm:presLayoutVars>
      </dgm:prSet>
      <dgm:spPr/>
    </dgm:pt>
    <dgm:pt modelId="{120C743C-43A7-433C-B9E4-05B71CB2B223}" type="pres">
      <dgm:prSet presAssocID="{0FC9559A-4438-44CC-9CE8-C43034323005}" presName="compNode" presStyleCnt="0"/>
      <dgm:spPr/>
    </dgm:pt>
    <dgm:pt modelId="{A88C49B6-E50E-442F-8BB5-590D84E1D422}" type="pres">
      <dgm:prSet presAssocID="{0FC9559A-4438-44CC-9CE8-C43034323005}" presName="bgRect" presStyleLbl="bgShp" presStyleIdx="0" presStyleCnt="3"/>
      <dgm:spPr/>
    </dgm:pt>
    <dgm:pt modelId="{44D5E163-3474-41CF-BA4B-7004F56EFF89}" type="pres">
      <dgm:prSet presAssocID="{0FC9559A-4438-44CC-9CE8-C4303432300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ruit bowl with solid fill"/>
        </a:ext>
      </dgm:extLst>
    </dgm:pt>
    <dgm:pt modelId="{03F6D407-4CBD-4789-BAEF-3E93C4286387}" type="pres">
      <dgm:prSet presAssocID="{0FC9559A-4438-44CC-9CE8-C43034323005}" presName="spaceRect" presStyleCnt="0"/>
      <dgm:spPr/>
    </dgm:pt>
    <dgm:pt modelId="{07B8536F-775C-4B9B-B02C-ED2AE3AE3FDE}" type="pres">
      <dgm:prSet presAssocID="{0FC9559A-4438-44CC-9CE8-C43034323005}" presName="parTx" presStyleLbl="revTx" presStyleIdx="0" presStyleCnt="6" custScaleX="78246" custLinFactNeighborX="-17342" custLinFactNeighborY="0">
        <dgm:presLayoutVars>
          <dgm:chMax val="0"/>
          <dgm:chPref val="0"/>
        </dgm:presLayoutVars>
      </dgm:prSet>
      <dgm:spPr/>
    </dgm:pt>
    <dgm:pt modelId="{FCDF0AF0-5C89-4DEA-8F5D-010DE7452A4A}" type="pres">
      <dgm:prSet presAssocID="{0FC9559A-4438-44CC-9CE8-C43034323005}" presName="desTx" presStyleLbl="revTx" presStyleIdx="1" presStyleCnt="6" custLinFactNeighborX="-12000">
        <dgm:presLayoutVars/>
      </dgm:prSet>
      <dgm:spPr/>
    </dgm:pt>
    <dgm:pt modelId="{3359E4FE-9B72-4F65-9111-FAB6AEEE22AF}" type="pres">
      <dgm:prSet presAssocID="{BE5F1DBD-0F73-493D-B281-0F5FE6AC7EE4}" presName="sibTrans" presStyleCnt="0"/>
      <dgm:spPr/>
    </dgm:pt>
    <dgm:pt modelId="{3CEF5F5B-BB93-4679-BE94-2CC074D73420}" type="pres">
      <dgm:prSet presAssocID="{40200970-AA58-40ED-B00A-4B04C0206082}" presName="compNode" presStyleCnt="0"/>
      <dgm:spPr/>
    </dgm:pt>
    <dgm:pt modelId="{C485C2E9-F0B8-4FE3-B565-C0553ECF09DF}" type="pres">
      <dgm:prSet presAssocID="{40200970-AA58-40ED-B00A-4B04C0206082}" presName="bgRect" presStyleLbl="bgShp" presStyleIdx="1" presStyleCnt="3"/>
      <dgm:spPr/>
    </dgm:pt>
    <dgm:pt modelId="{08651A2D-9DAC-4EAE-A38F-C4756D85039B}" type="pres">
      <dgm:prSet presAssocID="{40200970-AA58-40ED-B00A-4B04C020608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umbbell with solid fill"/>
        </a:ext>
      </dgm:extLst>
    </dgm:pt>
    <dgm:pt modelId="{805FFBEB-27D3-4559-918E-021D5AFF7C04}" type="pres">
      <dgm:prSet presAssocID="{40200970-AA58-40ED-B00A-4B04C0206082}" presName="spaceRect" presStyleCnt="0"/>
      <dgm:spPr/>
    </dgm:pt>
    <dgm:pt modelId="{0154CB1A-ECEC-4E40-BD25-29C09BF54CBB}" type="pres">
      <dgm:prSet presAssocID="{40200970-AA58-40ED-B00A-4B04C0206082}" presName="parTx" presStyleLbl="revTx" presStyleIdx="2" presStyleCnt="6" custScaleX="80305" custLinFactNeighborX="-18372" custLinFactNeighborY="499">
        <dgm:presLayoutVars>
          <dgm:chMax val="0"/>
          <dgm:chPref val="0"/>
        </dgm:presLayoutVars>
      </dgm:prSet>
      <dgm:spPr/>
    </dgm:pt>
    <dgm:pt modelId="{2B588097-94E7-455C-9B65-F55DB3B3FFD2}" type="pres">
      <dgm:prSet presAssocID="{40200970-AA58-40ED-B00A-4B04C0206082}" presName="desTx" presStyleLbl="revTx" presStyleIdx="3" presStyleCnt="6" custLinFactNeighborX="-12000" custLinFactNeighborY="0">
        <dgm:presLayoutVars/>
      </dgm:prSet>
      <dgm:spPr/>
    </dgm:pt>
    <dgm:pt modelId="{0F948C7F-C03E-4736-97A2-9D6EC12337FD}" type="pres">
      <dgm:prSet presAssocID="{6B500C27-8CE4-49DA-8390-7D855BAE01B0}" presName="sibTrans" presStyleCnt="0"/>
      <dgm:spPr/>
    </dgm:pt>
    <dgm:pt modelId="{DA6EF570-A77C-4798-8C79-61E6EAF23B41}" type="pres">
      <dgm:prSet presAssocID="{BFDECC25-52BC-4DF6-87A6-9520A5F1571F}" presName="compNode" presStyleCnt="0"/>
      <dgm:spPr/>
    </dgm:pt>
    <dgm:pt modelId="{400787C5-D9FF-428C-A0FC-401425C0E7F9}" type="pres">
      <dgm:prSet presAssocID="{BFDECC25-52BC-4DF6-87A6-9520A5F1571F}" presName="bgRect" presStyleLbl="bgShp" presStyleIdx="2" presStyleCnt="3"/>
      <dgm:spPr/>
    </dgm:pt>
    <dgm:pt modelId="{82799CEF-B6E6-4EE6-8FC4-609D8FC98E5B}" type="pres">
      <dgm:prSet presAssocID="{BFDECC25-52BC-4DF6-87A6-9520A5F1571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nooze with solid fill"/>
        </a:ext>
      </dgm:extLst>
    </dgm:pt>
    <dgm:pt modelId="{CC3E4699-1592-4FEB-A002-1E1FB217F7C4}" type="pres">
      <dgm:prSet presAssocID="{BFDECC25-52BC-4DF6-87A6-9520A5F1571F}" presName="spaceRect" presStyleCnt="0"/>
      <dgm:spPr/>
    </dgm:pt>
    <dgm:pt modelId="{3D5C3586-B706-41A8-9001-08C24439C37C}" type="pres">
      <dgm:prSet presAssocID="{BFDECC25-52BC-4DF6-87A6-9520A5F1571F}" presName="parTx" presStyleLbl="revTx" presStyleIdx="4" presStyleCnt="6" custScaleX="80598" custLinFactNeighborX="-18518" custLinFactNeighborY="-1453">
        <dgm:presLayoutVars>
          <dgm:chMax val="0"/>
          <dgm:chPref val="0"/>
        </dgm:presLayoutVars>
      </dgm:prSet>
      <dgm:spPr/>
    </dgm:pt>
    <dgm:pt modelId="{15263420-6669-49F1-A3BC-E723655835F3}" type="pres">
      <dgm:prSet presAssocID="{BFDECC25-52BC-4DF6-87A6-9520A5F1571F}" presName="desTx" presStyleLbl="revTx" presStyleIdx="5" presStyleCnt="6" custLinFactNeighborX="-12000" custLinFactNeighborY="-456">
        <dgm:presLayoutVars/>
      </dgm:prSet>
      <dgm:spPr/>
    </dgm:pt>
  </dgm:ptLst>
  <dgm:cxnLst>
    <dgm:cxn modelId="{3C7ADD0E-2698-4001-AECC-BE48ECEC29A9}" srcId="{D42E5CCB-0F12-436C-9B57-D3854AFD5F2D}" destId="{BFDECC25-52BC-4DF6-87A6-9520A5F1571F}" srcOrd="2" destOrd="0" parTransId="{F0238E9F-5AE3-4D76-9CE7-EFCDFA7F2789}" sibTransId="{2FB018B1-0008-4A78-B477-E6ED76688823}"/>
    <dgm:cxn modelId="{3C4A8D24-70B2-493E-BE43-EF45D317ED4B}" type="presOf" srcId="{0FC9559A-4438-44CC-9CE8-C43034323005}" destId="{07B8536F-775C-4B9B-B02C-ED2AE3AE3FDE}" srcOrd="0" destOrd="0" presId="urn:microsoft.com/office/officeart/2018/2/layout/IconVerticalSolidList"/>
    <dgm:cxn modelId="{5FFFA236-E169-4C92-B2A8-E1DAAF0F275B}" srcId="{40200970-AA58-40ED-B00A-4B04C0206082}" destId="{C56F81EE-47D4-412A-A8E1-2EA6FFDDBCCD}" srcOrd="0" destOrd="0" parTransId="{4DC167CF-F21E-4FF4-8FA5-DEF95BDEADD0}" sibTransId="{B23F3A56-30E0-43EB-A021-44DA7E6091F2}"/>
    <dgm:cxn modelId="{1924E842-3807-4DF8-95C1-603272E51972}" type="presOf" srcId="{1FD425E4-C24E-4EE1-8E0B-91F610CCF955}" destId="{15263420-6669-49F1-A3BC-E723655835F3}" srcOrd="0" destOrd="0" presId="urn:microsoft.com/office/officeart/2018/2/layout/IconVerticalSolidList"/>
    <dgm:cxn modelId="{E5355746-D10D-434F-9D73-98306B1BAED1}" type="presOf" srcId="{D42E5CCB-0F12-436C-9B57-D3854AFD5F2D}" destId="{0D74677A-E391-404A-8C4F-07BE25194605}" srcOrd="0" destOrd="0" presId="urn:microsoft.com/office/officeart/2018/2/layout/IconVerticalSolidList"/>
    <dgm:cxn modelId="{DAB1C354-1AF5-4FD9-BC2B-533DD3768E00}" type="presOf" srcId="{BFDECC25-52BC-4DF6-87A6-9520A5F1571F}" destId="{3D5C3586-B706-41A8-9001-08C24439C37C}" srcOrd="0" destOrd="0" presId="urn:microsoft.com/office/officeart/2018/2/layout/IconVerticalSolidList"/>
    <dgm:cxn modelId="{CEF66679-8F14-4EB4-92E0-60BFBEC471D2}" type="presOf" srcId="{C56F81EE-47D4-412A-A8E1-2EA6FFDDBCCD}" destId="{2B588097-94E7-455C-9B65-F55DB3B3FFD2}" srcOrd="0" destOrd="0" presId="urn:microsoft.com/office/officeart/2018/2/layout/IconVerticalSolidList"/>
    <dgm:cxn modelId="{6814AD8F-7878-4679-BF8D-32E9B64944F0}" srcId="{0FC9559A-4438-44CC-9CE8-C43034323005}" destId="{1550D82F-61B5-4629-ADCE-98D7AFB2AB53}" srcOrd="0" destOrd="0" parTransId="{BFEEC65F-E611-4495-821F-479105812B77}" sibTransId="{E67F9C0A-76E9-48CE-BB43-0B32F1393600}"/>
    <dgm:cxn modelId="{F8C8AC9E-8D4E-49FF-971F-FBDA78577B84}" type="presOf" srcId="{1550D82F-61B5-4629-ADCE-98D7AFB2AB53}" destId="{FCDF0AF0-5C89-4DEA-8F5D-010DE7452A4A}" srcOrd="0" destOrd="0" presId="urn:microsoft.com/office/officeart/2018/2/layout/IconVerticalSolidList"/>
    <dgm:cxn modelId="{2A6EDEB2-C420-48C9-AD85-B1067F71EA5A}" srcId="{D42E5CCB-0F12-436C-9B57-D3854AFD5F2D}" destId="{0FC9559A-4438-44CC-9CE8-C43034323005}" srcOrd="0" destOrd="0" parTransId="{DD370D1D-DECD-478A-AD7C-153F30612FF7}" sibTransId="{BE5F1DBD-0F73-493D-B281-0F5FE6AC7EE4}"/>
    <dgm:cxn modelId="{0D6901B7-711C-471A-BD15-7433B38D17C5}" srcId="{BFDECC25-52BC-4DF6-87A6-9520A5F1571F}" destId="{1FD425E4-C24E-4EE1-8E0B-91F610CCF955}" srcOrd="0" destOrd="0" parTransId="{2012A1D8-FCEA-4AEC-B646-F67C727BDF7C}" sibTransId="{DE9087AE-6A66-4AA0-A7F1-97D5897FE161}"/>
    <dgm:cxn modelId="{CE4514F8-39F0-4B56-B946-E8841BE6C8F2}" srcId="{D42E5CCB-0F12-436C-9B57-D3854AFD5F2D}" destId="{40200970-AA58-40ED-B00A-4B04C0206082}" srcOrd="1" destOrd="0" parTransId="{625BAD05-BBBB-4481-BEDE-AB7F712BEDCD}" sibTransId="{6B500C27-8CE4-49DA-8390-7D855BAE01B0}"/>
    <dgm:cxn modelId="{5ED56BFE-A0A4-4536-B466-465AA1218B9E}" type="presOf" srcId="{40200970-AA58-40ED-B00A-4B04C0206082}" destId="{0154CB1A-ECEC-4E40-BD25-29C09BF54CBB}" srcOrd="0" destOrd="0" presId="urn:microsoft.com/office/officeart/2018/2/layout/IconVerticalSolidList"/>
    <dgm:cxn modelId="{862D82F8-1CC4-4AC4-9B0B-B6F6EFEDFA28}" type="presParOf" srcId="{0D74677A-E391-404A-8C4F-07BE25194605}" destId="{120C743C-43A7-433C-B9E4-05B71CB2B223}" srcOrd="0" destOrd="0" presId="urn:microsoft.com/office/officeart/2018/2/layout/IconVerticalSolidList"/>
    <dgm:cxn modelId="{6990904D-5F2D-4CCE-99BC-D0256563B523}" type="presParOf" srcId="{120C743C-43A7-433C-B9E4-05B71CB2B223}" destId="{A88C49B6-E50E-442F-8BB5-590D84E1D422}" srcOrd="0" destOrd="0" presId="urn:microsoft.com/office/officeart/2018/2/layout/IconVerticalSolidList"/>
    <dgm:cxn modelId="{CCFF96D2-D089-4DB8-9206-4EC8CDC993FE}" type="presParOf" srcId="{120C743C-43A7-433C-B9E4-05B71CB2B223}" destId="{44D5E163-3474-41CF-BA4B-7004F56EFF89}" srcOrd="1" destOrd="0" presId="urn:microsoft.com/office/officeart/2018/2/layout/IconVerticalSolidList"/>
    <dgm:cxn modelId="{FFCC88F7-DF69-45FE-94D9-698B6ADEBE01}" type="presParOf" srcId="{120C743C-43A7-433C-B9E4-05B71CB2B223}" destId="{03F6D407-4CBD-4789-BAEF-3E93C4286387}" srcOrd="2" destOrd="0" presId="urn:microsoft.com/office/officeart/2018/2/layout/IconVerticalSolidList"/>
    <dgm:cxn modelId="{B37C8C7E-33D5-4A1C-B79E-9279C586A5F7}" type="presParOf" srcId="{120C743C-43A7-433C-B9E4-05B71CB2B223}" destId="{07B8536F-775C-4B9B-B02C-ED2AE3AE3FDE}" srcOrd="3" destOrd="0" presId="urn:microsoft.com/office/officeart/2018/2/layout/IconVerticalSolidList"/>
    <dgm:cxn modelId="{D4D652A5-5D17-4A5D-A281-751F548BFFEA}" type="presParOf" srcId="{120C743C-43A7-433C-B9E4-05B71CB2B223}" destId="{FCDF0AF0-5C89-4DEA-8F5D-010DE7452A4A}" srcOrd="4" destOrd="0" presId="urn:microsoft.com/office/officeart/2018/2/layout/IconVerticalSolidList"/>
    <dgm:cxn modelId="{A0275604-ED3D-4EEA-80E9-DEA7FE3A6C84}" type="presParOf" srcId="{0D74677A-E391-404A-8C4F-07BE25194605}" destId="{3359E4FE-9B72-4F65-9111-FAB6AEEE22AF}" srcOrd="1" destOrd="0" presId="urn:microsoft.com/office/officeart/2018/2/layout/IconVerticalSolidList"/>
    <dgm:cxn modelId="{0FCDEB83-876D-456E-A809-FC757A20B7CE}" type="presParOf" srcId="{0D74677A-E391-404A-8C4F-07BE25194605}" destId="{3CEF5F5B-BB93-4679-BE94-2CC074D73420}" srcOrd="2" destOrd="0" presId="urn:microsoft.com/office/officeart/2018/2/layout/IconVerticalSolidList"/>
    <dgm:cxn modelId="{F6C667BC-9B5A-47BD-AA2E-DFFA2D252EEC}" type="presParOf" srcId="{3CEF5F5B-BB93-4679-BE94-2CC074D73420}" destId="{C485C2E9-F0B8-4FE3-B565-C0553ECF09DF}" srcOrd="0" destOrd="0" presId="urn:microsoft.com/office/officeart/2018/2/layout/IconVerticalSolidList"/>
    <dgm:cxn modelId="{539A7BCD-57FB-4063-9217-F002967E3811}" type="presParOf" srcId="{3CEF5F5B-BB93-4679-BE94-2CC074D73420}" destId="{08651A2D-9DAC-4EAE-A38F-C4756D85039B}" srcOrd="1" destOrd="0" presId="urn:microsoft.com/office/officeart/2018/2/layout/IconVerticalSolidList"/>
    <dgm:cxn modelId="{845358FC-7AEF-44FB-97E8-5ECD45616163}" type="presParOf" srcId="{3CEF5F5B-BB93-4679-BE94-2CC074D73420}" destId="{805FFBEB-27D3-4559-918E-021D5AFF7C04}" srcOrd="2" destOrd="0" presId="urn:microsoft.com/office/officeart/2018/2/layout/IconVerticalSolidList"/>
    <dgm:cxn modelId="{41FFC5F3-0B06-44AE-97A2-B0D6DDED2C45}" type="presParOf" srcId="{3CEF5F5B-BB93-4679-BE94-2CC074D73420}" destId="{0154CB1A-ECEC-4E40-BD25-29C09BF54CBB}" srcOrd="3" destOrd="0" presId="urn:microsoft.com/office/officeart/2018/2/layout/IconVerticalSolidList"/>
    <dgm:cxn modelId="{38AC566F-2DA7-473F-89BA-2AA699369C6B}" type="presParOf" srcId="{3CEF5F5B-BB93-4679-BE94-2CC074D73420}" destId="{2B588097-94E7-455C-9B65-F55DB3B3FFD2}" srcOrd="4" destOrd="0" presId="urn:microsoft.com/office/officeart/2018/2/layout/IconVerticalSolidList"/>
    <dgm:cxn modelId="{73FDF5BF-CE9F-4909-B809-B6B23D378D54}" type="presParOf" srcId="{0D74677A-E391-404A-8C4F-07BE25194605}" destId="{0F948C7F-C03E-4736-97A2-9D6EC12337FD}" srcOrd="3" destOrd="0" presId="urn:microsoft.com/office/officeart/2018/2/layout/IconVerticalSolidList"/>
    <dgm:cxn modelId="{EACB8B86-5181-4970-85E5-E8828AF8A805}" type="presParOf" srcId="{0D74677A-E391-404A-8C4F-07BE25194605}" destId="{DA6EF570-A77C-4798-8C79-61E6EAF23B41}" srcOrd="4" destOrd="0" presId="urn:microsoft.com/office/officeart/2018/2/layout/IconVerticalSolidList"/>
    <dgm:cxn modelId="{D531FA08-AA4A-4089-ABD4-47BD6CDF872D}" type="presParOf" srcId="{DA6EF570-A77C-4798-8C79-61E6EAF23B41}" destId="{400787C5-D9FF-428C-A0FC-401425C0E7F9}" srcOrd="0" destOrd="0" presId="urn:microsoft.com/office/officeart/2018/2/layout/IconVerticalSolidList"/>
    <dgm:cxn modelId="{7374AFFD-54B3-439B-A373-FE1D5CD52A19}" type="presParOf" srcId="{DA6EF570-A77C-4798-8C79-61E6EAF23B41}" destId="{82799CEF-B6E6-4EE6-8FC4-609D8FC98E5B}" srcOrd="1" destOrd="0" presId="urn:microsoft.com/office/officeart/2018/2/layout/IconVerticalSolidList"/>
    <dgm:cxn modelId="{2CA820F2-9855-4773-90AB-081454ED28B1}" type="presParOf" srcId="{DA6EF570-A77C-4798-8C79-61E6EAF23B41}" destId="{CC3E4699-1592-4FEB-A002-1E1FB217F7C4}" srcOrd="2" destOrd="0" presId="urn:microsoft.com/office/officeart/2018/2/layout/IconVerticalSolidList"/>
    <dgm:cxn modelId="{05BE5F25-014B-42F6-89CD-3620C1872C10}" type="presParOf" srcId="{DA6EF570-A77C-4798-8C79-61E6EAF23B41}" destId="{3D5C3586-B706-41A8-9001-08C24439C37C}" srcOrd="3" destOrd="0" presId="urn:microsoft.com/office/officeart/2018/2/layout/IconVerticalSolidList"/>
    <dgm:cxn modelId="{55332864-FD87-44F2-9E97-8B3833FC34CA}" type="presParOf" srcId="{DA6EF570-A77C-4798-8C79-61E6EAF23B41}" destId="{15263420-6669-49F1-A3BC-E723655835F3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8C49B6-E50E-442F-8BB5-590D84E1D422}">
      <dsp:nvSpPr>
        <dsp:cNvPr id="0" name=""/>
        <dsp:cNvSpPr/>
      </dsp:nvSpPr>
      <dsp:spPr>
        <a:xfrm>
          <a:off x="0" y="544"/>
          <a:ext cx="9601200" cy="127331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D5E163-3474-41CF-BA4B-7004F56EFF89}">
      <dsp:nvSpPr>
        <dsp:cNvPr id="0" name=""/>
        <dsp:cNvSpPr/>
      </dsp:nvSpPr>
      <dsp:spPr>
        <a:xfrm>
          <a:off x="385178" y="287040"/>
          <a:ext cx="700324" cy="7003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B8536F-775C-4B9B-B02C-ED2AE3AE3FDE}">
      <dsp:nvSpPr>
        <dsp:cNvPr id="0" name=""/>
        <dsp:cNvSpPr/>
      </dsp:nvSpPr>
      <dsp:spPr>
        <a:xfrm>
          <a:off x="1191358" y="544"/>
          <a:ext cx="3380649" cy="127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759" tIns="134759" rIns="134759" bIns="134759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 err="1"/>
            <a:t>Балансирано</a:t>
          </a:r>
          <a:r>
            <a:rPr lang="ru-RU" sz="2500" b="1" kern="1200" dirty="0"/>
            <a:t> </a:t>
          </a:r>
          <a:r>
            <a:rPr lang="ru-RU" sz="2500" b="1" kern="1200" dirty="0" err="1"/>
            <a:t>хранене</a:t>
          </a:r>
          <a:r>
            <a:rPr lang="ru-RU" sz="2500" b="1" kern="1200" dirty="0"/>
            <a:t> </a:t>
          </a:r>
          <a:endParaRPr lang="en-US" sz="2500" kern="1200" dirty="0"/>
        </a:p>
      </dsp:txBody>
      <dsp:txXfrm>
        <a:off x="1191358" y="544"/>
        <a:ext cx="3380649" cy="1273317"/>
      </dsp:txXfrm>
    </dsp:sp>
    <dsp:sp modelId="{FCDF0AF0-5C89-4DEA-8F5D-010DE7452A4A}">
      <dsp:nvSpPr>
        <dsp:cNvPr id="0" name=""/>
        <dsp:cNvSpPr/>
      </dsp:nvSpPr>
      <dsp:spPr>
        <a:xfrm>
          <a:off x="5334024" y="544"/>
          <a:ext cx="3809978" cy="127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759" tIns="134759" rIns="134759" bIns="134759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Повече</a:t>
          </a:r>
          <a:r>
            <a:rPr lang="ru-RU" sz="1800" kern="1200" dirty="0"/>
            <a:t> </a:t>
          </a:r>
          <a:r>
            <a:rPr lang="ru-RU" sz="1800" kern="1200" dirty="0" err="1"/>
            <a:t>плодове</a:t>
          </a:r>
          <a:r>
            <a:rPr lang="ru-RU" sz="1800" kern="1200" dirty="0"/>
            <a:t> и </a:t>
          </a:r>
          <a:r>
            <a:rPr lang="ru-RU" sz="1800" kern="1200" dirty="0" err="1"/>
            <a:t>зеленчуци</a:t>
          </a:r>
          <a:r>
            <a:rPr lang="ru-RU" sz="1800" kern="1200" dirty="0"/>
            <a:t>, </a:t>
          </a:r>
          <a:r>
            <a:rPr lang="ru-RU" sz="1800" kern="1200" dirty="0" err="1"/>
            <a:t>по-малко</a:t>
          </a:r>
          <a:r>
            <a:rPr lang="ru-RU" sz="1800" kern="1200" dirty="0"/>
            <a:t> </a:t>
          </a:r>
          <a:r>
            <a:rPr lang="ru-RU" sz="1800" kern="1200" dirty="0" err="1"/>
            <a:t>преработени</a:t>
          </a:r>
          <a:r>
            <a:rPr lang="ru-RU" sz="1800" kern="1200" dirty="0"/>
            <a:t> храни</a:t>
          </a:r>
          <a:endParaRPr lang="en-US" sz="1800" kern="1200" dirty="0"/>
        </a:p>
      </dsp:txBody>
      <dsp:txXfrm>
        <a:off x="5334024" y="544"/>
        <a:ext cx="3809978" cy="1273317"/>
      </dsp:txXfrm>
    </dsp:sp>
    <dsp:sp modelId="{C485C2E9-F0B8-4FE3-B565-C0553ECF09DF}">
      <dsp:nvSpPr>
        <dsp:cNvPr id="0" name=""/>
        <dsp:cNvSpPr/>
      </dsp:nvSpPr>
      <dsp:spPr>
        <a:xfrm>
          <a:off x="0" y="1592191"/>
          <a:ext cx="9601200" cy="127331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651A2D-9DAC-4EAE-A38F-C4756D85039B}">
      <dsp:nvSpPr>
        <dsp:cNvPr id="0" name=""/>
        <dsp:cNvSpPr/>
      </dsp:nvSpPr>
      <dsp:spPr>
        <a:xfrm>
          <a:off x="385178" y="1878687"/>
          <a:ext cx="700324" cy="7003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54CB1A-ECEC-4E40-BD25-29C09BF54CBB}">
      <dsp:nvSpPr>
        <dsp:cNvPr id="0" name=""/>
        <dsp:cNvSpPr/>
      </dsp:nvSpPr>
      <dsp:spPr>
        <a:xfrm>
          <a:off x="1102377" y="1598545"/>
          <a:ext cx="3469609" cy="127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759" tIns="134759" rIns="134759" bIns="134759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 err="1"/>
            <a:t>Редовна</a:t>
          </a:r>
          <a:r>
            <a:rPr lang="ru-RU" sz="2500" b="1" kern="1200" dirty="0"/>
            <a:t> </a:t>
          </a:r>
          <a:r>
            <a:rPr lang="ru-RU" sz="2500" b="1" kern="1200" dirty="0" err="1"/>
            <a:t>физическа</a:t>
          </a:r>
          <a:r>
            <a:rPr lang="ru-RU" sz="2500" b="1" kern="1200" dirty="0"/>
            <a:t> </a:t>
          </a:r>
          <a:r>
            <a:rPr lang="ru-RU" sz="2500" b="1" kern="1200" dirty="0" err="1"/>
            <a:t>активност</a:t>
          </a:r>
          <a:endParaRPr lang="en-US" sz="2500" kern="1200" dirty="0"/>
        </a:p>
      </dsp:txBody>
      <dsp:txXfrm>
        <a:off x="1102377" y="1598545"/>
        <a:ext cx="3469609" cy="1273317"/>
      </dsp:txXfrm>
    </dsp:sp>
    <dsp:sp modelId="{2B588097-94E7-455C-9B65-F55DB3B3FFD2}">
      <dsp:nvSpPr>
        <dsp:cNvPr id="0" name=""/>
        <dsp:cNvSpPr/>
      </dsp:nvSpPr>
      <dsp:spPr>
        <a:xfrm>
          <a:off x="5334024" y="1592191"/>
          <a:ext cx="3809978" cy="127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759" tIns="134759" rIns="134759" bIns="134759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Поне</a:t>
          </a:r>
          <a:r>
            <a:rPr lang="ru-RU" sz="1800" kern="1200" dirty="0"/>
            <a:t> 30 </a:t>
          </a:r>
          <a:r>
            <a:rPr lang="ru-RU" sz="1800" kern="1200" dirty="0" err="1"/>
            <a:t>минути</a:t>
          </a:r>
          <a:r>
            <a:rPr lang="ru-RU" sz="1800" kern="1200" dirty="0"/>
            <a:t> движение на ден</a:t>
          </a:r>
          <a:endParaRPr lang="en-US" sz="1800" kern="1200" dirty="0"/>
        </a:p>
      </dsp:txBody>
      <dsp:txXfrm>
        <a:off x="5334024" y="1592191"/>
        <a:ext cx="3809978" cy="1273317"/>
      </dsp:txXfrm>
    </dsp:sp>
    <dsp:sp modelId="{400787C5-D9FF-428C-A0FC-401425C0E7F9}">
      <dsp:nvSpPr>
        <dsp:cNvPr id="0" name=""/>
        <dsp:cNvSpPr/>
      </dsp:nvSpPr>
      <dsp:spPr>
        <a:xfrm>
          <a:off x="0" y="3183838"/>
          <a:ext cx="9601200" cy="127331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99CEF-B6E6-4EE6-8FC4-609D8FC98E5B}">
      <dsp:nvSpPr>
        <dsp:cNvPr id="0" name=""/>
        <dsp:cNvSpPr/>
      </dsp:nvSpPr>
      <dsp:spPr>
        <a:xfrm>
          <a:off x="385178" y="3470334"/>
          <a:ext cx="700324" cy="70032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5C3586-B706-41A8-9001-08C24439C37C}">
      <dsp:nvSpPr>
        <dsp:cNvPr id="0" name=""/>
        <dsp:cNvSpPr/>
      </dsp:nvSpPr>
      <dsp:spPr>
        <a:xfrm>
          <a:off x="1089739" y="3165336"/>
          <a:ext cx="3482268" cy="127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759" tIns="134759" rIns="134759" bIns="134759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 err="1"/>
            <a:t>Достатъчно</a:t>
          </a:r>
          <a:r>
            <a:rPr lang="ru-RU" sz="2500" b="1" kern="1200" dirty="0"/>
            <a:t> </a:t>
          </a:r>
          <a:r>
            <a:rPr lang="ru-RU" sz="2500" b="1" kern="1200" dirty="0" err="1"/>
            <a:t>сън</a:t>
          </a:r>
          <a:r>
            <a:rPr lang="ru-RU" sz="2500" b="1" kern="1200" dirty="0"/>
            <a:t> </a:t>
          </a:r>
          <a:endParaRPr lang="en-US" sz="2500" kern="1200" dirty="0"/>
        </a:p>
      </dsp:txBody>
      <dsp:txXfrm>
        <a:off x="1089739" y="3165336"/>
        <a:ext cx="3482268" cy="1273317"/>
      </dsp:txXfrm>
    </dsp:sp>
    <dsp:sp modelId="{15263420-6669-49F1-A3BC-E723655835F3}">
      <dsp:nvSpPr>
        <dsp:cNvPr id="0" name=""/>
        <dsp:cNvSpPr/>
      </dsp:nvSpPr>
      <dsp:spPr>
        <a:xfrm>
          <a:off x="5334024" y="3178031"/>
          <a:ext cx="3809978" cy="127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759" tIns="134759" rIns="134759" bIns="134759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7–8 часа качествен </a:t>
          </a:r>
          <a:r>
            <a:rPr lang="ru-RU" sz="1800" kern="1200" dirty="0" err="1"/>
            <a:t>сън</a:t>
          </a:r>
          <a:r>
            <a:rPr lang="ru-RU" sz="1800" kern="1200" dirty="0"/>
            <a:t> всяка </a:t>
          </a:r>
          <a:r>
            <a:rPr lang="ru-RU" sz="1800" kern="1200" dirty="0" err="1"/>
            <a:t>нощ</a:t>
          </a:r>
          <a:endParaRPr lang="en-US" sz="1800" kern="1200" dirty="0"/>
        </a:p>
      </dsp:txBody>
      <dsp:txXfrm>
        <a:off x="5334024" y="3178031"/>
        <a:ext cx="3809978" cy="1273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0623E29-E90D-4C41-8549-777F8636D700}" type="datetime1">
              <a:rPr lang="bg-BG" smtClean="0"/>
              <a:t>4.9.2025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98501B-77B5-4365-9881-C6E19A3C1E4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noProof="0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DF4737-6F08-4E0B-9863-E79112DFD9DD}" type="datetime1">
              <a:rPr lang="bg-BG" smtClean="0"/>
              <a:pPr/>
              <a:t>4.9.2025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noProof="0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bg-BG" noProof="0" dirty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 dirty="0"/>
              <a:t>Второ ниво</a:t>
            </a:r>
          </a:p>
          <a:p>
            <a:pPr lvl="2" rtl="0"/>
            <a:r>
              <a:rPr lang="bg-BG" noProof="0" dirty="0"/>
              <a:t>Трето ниво</a:t>
            </a:r>
          </a:p>
          <a:p>
            <a:pPr lvl="3" rtl="0"/>
            <a:r>
              <a:rPr lang="bg-BG" noProof="0" dirty="0"/>
              <a:t>Четвърто ниво</a:t>
            </a:r>
          </a:p>
          <a:p>
            <a:pPr lvl="4" rtl="0"/>
            <a:r>
              <a:rPr lang="bg-BG" noProof="0" dirty="0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noProof="0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8BD8E7-1312-41F3-99C4-6DA5AF891969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bg-BG" smtClean="0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74258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bg-BG" smtClean="0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49201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bg-BG" smtClean="0"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76220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ъгълник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bg-BG" noProof="0" dirty="0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rtlCol="0"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bg-BG" noProof="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лавен слайд с картин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ъгълник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bg-BG" noProof="0" dirty="0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bg-BG" noProof="0" dirty="0"/>
          </a:p>
        </p:txBody>
      </p:sp>
      <p:sp>
        <p:nvSpPr>
          <p:cNvPr id="9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bg-BG" noProof="0" dirty="0"/>
          </a:p>
        </p:txBody>
      </p:sp>
      <p:sp>
        <p:nvSpPr>
          <p:cNvPr id="13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bg-BG" noProof="0" dirty="0"/>
          </a:p>
        </p:txBody>
      </p:sp>
      <p:sp>
        <p:nvSpPr>
          <p:cNvPr id="14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bg-BG" noProof="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bg-BG" noProof="0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bg-BG" noProof="0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noProof="0" dirty="0"/>
              <a:t>Добавяне на долен </a:t>
            </a:r>
            <a:r>
              <a:rPr lang="bg-BG" noProof="0" dirty="0" err="1"/>
              <a:t>колонтитул</a:t>
            </a:r>
            <a:endParaRPr lang="bg-BG" noProof="0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EFCC61-AA3F-43EA-A556-B731CB1D71F8}" type="datetime1">
              <a:rPr lang="bg-BG" noProof="0" smtClean="0"/>
              <a:t>4.9.2025 г.</a:t>
            </a:fld>
            <a:endParaRPr lang="bg-BG" noProof="0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лавка на раздел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ъгълник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bg-BG" noProof="0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2483427"/>
            <a:ext cx="10515600" cy="27432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bg-BG" noProof="0" dirty="0"/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bg-BG" noProof="0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bg-BG" noProof="0" dirty="0"/>
          </a:p>
        </p:txBody>
      </p:sp>
      <p:sp>
        <p:nvSpPr>
          <p:cNvPr id="4" name="Контейнер на съдържание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bg-BG" noProof="0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noProof="0" dirty="0"/>
              <a:t>Добавяне на долен </a:t>
            </a:r>
            <a:r>
              <a:rPr lang="bg-BG" noProof="0" dirty="0" err="1"/>
              <a:t>колонтитул</a:t>
            </a:r>
            <a:endParaRPr lang="bg-BG" noProof="0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0B1B58-784C-4AA9-A317-E5A3BBBE43AD}" type="datetime1">
              <a:rPr lang="bg-BG" noProof="0" smtClean="0"/>
              <a:t>4.9.2025 г.</a:t>
            </a:fld>
            <a:endParaRPr lang="bg-BG" noProof="0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bg-BG" noProof="0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Контейнер на съдържание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bg-BG" noProof="0" dirty="0"/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Контейнер н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bg-BG" noProof="0" dirty="0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noProof="0" dirty="0"/>
              <a:t>Добавяне на долен </a:t>
            </a:r>
            <a:r>
              <a:rPr lang="bg-BG" noProof="0" dirty="0" err="1"/>
              <a:t>колонтитул</a:t>
            </a:r>
            <a:endParaRPr lang="bg-BG" noProof="0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86A250F-55DA-421F-BB3A-FE419112CA31}" type="datetime1">
              <a:rPr lang="bg-BG" noProof="0" smtClean="0"/>
              <a:t>4.9.2025 г.</a:t>
            </a:fld>
            <a:endParaRPr lang="bg-BG" noProof="0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bg-BG" noProof="0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noProof="0" dirty="0"/>
              <a:t>Добавяне на долен </a:t>
            </a:r>
            <a:r>
              <a:rPr lang="bg-BG" noProof="0" dirty="0" err="1"/>
              <a:t>колонтитул</a:t>
            </a:r>
            <a:endParaRPr lang="bg-BG" noProof="0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170E8E-AC2E-4585-8744-811143F63E2A}" type="datetime1">
              <a:rPr lang="bg-BG" noProof="0" smtClean="0"/>
              <a:t>4.9.2025 г.</a:t>
            </a:fld>
            <a:endParaRPr lang="bg-BG" noProof="0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2880360"/>
          </a:xfrm>
        </p:spPr>
        <p:txBody>
          <a:bodyPr rtlCol="0" anchor="b">
            <a:normAutofit/>
          </a:bodyPr>
          <a:lstStyle>
            <a:lvl1pPr>
              <a:defRPr sz="3000"/>
            </a:lvl1pPr>
          </a:lstStyle>
          <a:p>
            <a:pPr rtl="0"/>
            <a:r>
              <a:rPr lang="en-US" noProof="0"/>
              <a:t>Click to edit Master title style</a:t>
            </a:r>
            <a:endParaRPr lang="bg-BG" noProof="0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bg-BG" noProof="0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noProof="0" dirty="0"/>
              <a:t>Добавяне на долен </a:t>
            </a:r>
            <a:r>
              <a:rPr lang="bg-BG" noProof="0" dirty="0" err="1"/>
              <a:t>колонтитул</a:t>
            </a:r>
            <a:endParaRPr lang="bg-BG" noProof="0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FFA1DE-FE81-4324-88BE-603ECB833BFD}" type="datetime1">
              <a:rPr lang="bg-BG" noProof="0" smtClean="0"/>
              <a:t>4.9.2025 г.</a:t>
            </a:fld>
            <a:endParaRPr lang="bg-BG" noProof="0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ъгълник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bg-BG" noProof="0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rtlCol="0"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bg-BG" noProof="0" dirty="0"/>
          </a:p>
        </p:txBody>
      </p:sp>
      <p:sp>
        <p:nvSpPr>
          <p:cNvPr id="6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bg-BG" noProof="0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bg-BG" noProof="0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bg-BG" noProof="0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noProof="0" dirty="0"/>
              <a:t>Добавяне на долен </a:t>
            </a:r>
            <a:r>
              <a:rPr lang="bg-BG" noProof="0" dirty="0" err="1"/>
              <a:t>колонтитул</a:t>
            </a:r>
            <a:endParaRPr lang="bg-BG" noProof="0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51991A-59E2-45E0-BE34-B37C6AC0A827}" type="datetime1">
              <a:rPr lang="bg-BG" noProof="0" smtClean="0"/>
              <a:t>4.9.2025 г.</a:t>
            </a:fld>
            <a:endParaRPr lang="bg-BG" noProof="0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457200"/>
            <a:ext cx="1943100" cy="5719762"/>
          </a:xfrm>
        </p:spPr>
        <p:txBody>
          <a:bodyPr vert="eaVert" rtlCol="0"/>
          <a:lstStyle/>
          <a:p>
            <a:pPr rtl="0"/>
            <a:r>
              <a:rPr lang="en-US" noProof="0"/>
              <a:t>Click to edit Master title style</a:t>
            </a:r>
            <a:endParaRPr lang="bg-BG" noProof="0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bg-BG" noProof="0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noProof="0" dirty="0"/>
              <a:t>Добавяне на долен </a:t>
            </a:r>
            <a:r>
              <a:rPr lang="bg-BG" noProof="0" dirty="0" err="1"/>
              <a:t>колонтитул</a:t>
            </a:r>
            <a:endParaRPr lang="bg-BG" noProof="0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7ED1DE-F07D-4ABB-A225-FE6EDBAF8A7F}" type="datetime1">
              <a:rPr lang="bg-BG" noProof="0" smtClean="0"/>
              <a:t>4.9.2025 г.</a:t>
            </a:fld>
            <a:endParaRPr lang="bg-BG" noProof="0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bg-BG" noProof="0" dirty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bg-BG" noProof="0" dirty="0"/>
              <a:t>Редактиране на стиловете на текста на образеца</a:t>
            </a:r>
          </a:p>
          <a:p>
            <a:pPr lvl="1" rtl="0"/>
            <a:r>
              <a:rPr lang="bg-BG" noProof="0" dirty="0"/>
              <a:t>Второ ниво</a:t>
            </a:r>
          </a:p>
          <a:p>
            <a:pPr lvl="2" rtl="0"/>
            <a:r>
              <a:rPr lang="bg-BG" noProof="0" dirty="0"/>
              <a:t>Трето ниво</a:t>
            </a:r>
          </a:p>
          <a:p>
            <a:pPr lvl="3" rtl="0"/>
            <a:r>
              <a:rPr lang="bg-BG" noProof="0" dirty="0"/>
              <a:t>Четвърто ниво</a:t>
            </a:r>
          </a:p>
          <a:p>
            <a:pPr lvl="4" rtl="0"/>
            <a:r>
              <a:rPr lang="bg-BG" noProof="0" dirty="0"/>
              <a:t>Пето ниво</a:t>
            </a:r>
          </a:p>
        </p:txBody>
      </p:sp>
      <p:sp>
        <p:nvSpPr>
          <p:cNvPr id="7" name="Правоъгълник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bg-BG" noProof="0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bg-BG" noProof="0" dirty="0"/>
              <a:t>Добавяне на долен </a:t>
            </a:r>
            <a:r>
              <a:rPr lang="bg-BG" noProof="0" dirty="0" err="1"/>
              <a:t>колонтитул</a:t>
            </a:r>
            <a:endParaRPr lang="bg-BG" noProof="0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299C762E-FA1F-4762-AD31-86BB4A800238}" type="datetime1">
              <a:rPr lang="bg-BG" noProof="0" smtClean="0"/>
              <a:t>4.9.2025 г.</a:t>
            </a:fld>
            <a:endParaRPr lang="bg-BG" noProof="0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bg-BG" noProof="0" smtClean="0"/>
              <a:pPr rtl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www.progressive-charlestown.com/2018/12/why-mediterranean-diet-work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Здравословен начин на живот</a:t>
            </a:r>
          </a:p>
        </p:txBody>
      </p:sp>
      <p:pic>
        <p:nvPicPr>
          <p:cNvPr id="7" name="Контейнер за картина 6" descr="Двама души, повдигащи тежести"/>
          <p:cNvPicPr>
            <a:picLocks noGrp="1" noChangeAspect="1"/>
          </p:cNvPicPr>
          <p:nvPr>
            <p:ph type="pic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Контейнер за картина 7" descr="Близък план на ябълки &quot;Грани Смит&quot; и рулетка"/>
          <p:cNvPicPr>
            <a:picLocks noGrp="1" noChangeAspect="1"/>
          </p:cNvPicPr>
          <p:nvPr>
            <p:ph type="pic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 b="19"/>
          <a:stretch/>
        </p:blipFill>
        <p:spPr/>
      </p:pic>
      <p:pic>
        <p:nvPicPr>
          <p:cNvPr id="9" name="Контейнер за картина 8" descr="Мъж и жена, бягащи по писта на закрито"/>
          <p:cNvPicPr>
            <a:picLocks noGrp="1" noChangeAspect="1"/>
          </p:cNvPicPr>
          <p:nvPr>
            <p:ph type="pic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" b="39"/>
          <a:stretch/>
        </p:blipFill>
        <p:spPr/>
      </p:pic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ru-RU" dirty="0"/>
              <a:t>Малки </a:t>
            </a:r>
            <a:r>
              <a:rPr lang="ru-RU" dirty="0" err="1"/>
              <a:t>промени</a:t>
            </a:r>
            <a:r>
              <a:rPr lang="ru-RU" dirty="0"/>
              <a:t> за </a:t>
            </a:r>
            <a:r>
              <a:rPr lang="ru-RU" dirty="0" err="1"/>
              <a:t>голям</a:t>
            </a:r>
            <a:r>
              <a:rPr lang="ru-RU" dirty="0"/>
              <a:t> </a:t>
            </a:r>
            <a:r>
              <a:rPr lang="ru-RU" dirty="0" err="1"/>
              <a:t>ефект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rtlCol="0" anchor="b">
            <a:normAutofit/>
          </a:bodyPr>
          <a:lstStyle/>
          <a:p>
            <a:pPr rtl="0"/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Ключови елементи</a:t>
            </a:r>
          </a:p>
        </p:txBody>
      </p:sp>
      <p:graphicFrame>
        <p:nvGraphicFramePr>
          <p:cNvPr id="13" name="Content Placeholder 10">
            <a:extLst>
              <a:ext uri="{FF2B5EF4-FFF2-40B4-BE49-F238E27FC236}">
                <a16:creationId xmlns:a16="http://schemas.microsoft.com/office/drawing/2014/main" id="{C1B4D7D4-3D26-94FE-21C6-08A674C80E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0153625"/>
              </p:ext>
            </p:extLst>
          </p:nvPr>
        </p:nvGraphicFramePr>
        <p:xfrm>
          <a:off x="1524000" y="1714500"/>
          <a:ext cx="9601200" cy="445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6046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1250373"/>
          </a:xfrm>
        </p:spPr>
        <p:txBody>
          <a:bodyPr rtlCol="0" anchor="ctr">
            <a:normAutofit/>
          </a:bodyPr>
          <a:lstStyle/>
          <a:p>
            <a:pPr algn="ctr"/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Защо е важно?</a:t>
            </a:r>
          </a:p>
        </p:txBody>
      </p:sp>
      <p:pic>
        <p:nvPicPr>
          <p:cNvPr id="6" name="Picture 5" descr="A group of food on a white surface&#10;&#10;AI-generated content may be incorrect.">
            <a:extLst>
              <a:ext uri="{FF2B5EF4-FFF2-40B4-BE49-F238E27FC236}">
                <a16:creationId xmlns:a16="http://schemas.microsoft.com/office/drawing/2014/main" id="{680BF68E-722F-9D68-B1F8-F640C4339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0263" r="21809" b="-1"/>
          <a:stretch>
            <a:fillRect/>
          </a:stretch>
        </p:blipFill>
        <p:spPr>
          <a:xfrm>
            <a:off x="20" y="10"/>
            <a:ext cx="8101564" cy="6857989"/>
          </a:xfrm>
          <a:prstGeom prst="rect">
            <a:avLst/>
          </a:prstGeom>
          <a:noFill/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2D5DD7E-4104-2375-8B08-33684E1EE4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3" y="2832811"/>
            <a:ext cx="3125787" cy="1580440"/>
          </a:xfrm>
        </p:spPr>
        <p:txBody>
          <a:bodyPr>
            <a:normAutofit/>
          </a:bodyPr>
          <a:lstStyle/>
          <a:p>
            <a:pPr algn="ctr"/>
            <a:r>
              <a:rPr lang="ru-RU" i="1" cap="none" dirty="0"/>
              <a:t>„</a:t>
            </a:r>
            <a:r>
              <a:rPr lang="ru-RU" i="1" cap="none" dirty="0" err="1"/>
              <a:t>Грижата</a:t>
            </a:r>
            <a:r>
              <a:rPr lang="ru-RU" i="1" cap="none" dirty="0"/>
              <a:t> за себе си </a:t>
            </a:r>
            <a:r>
              <a:rPr lang="ru-RU" i="1" cap="none" dirty="0" err="1"/>
              <a:t>започва</a:t>
            </a:r>
            <a:r>
              <a:rPr lang="ru-RU" i="1" cap="none" dirty="0"/>
              <a:t> с </a:t>
            </a:r>
            <a:r>
              <a:rPr lang="ru-RU" i="1" cap="none" dirty="0" err="1"/>
              <a:t>малките</a:t>
            </a:r>
            <a:r>
              <a:rPr lang="ru-RU" i="1" cap="none" dirty="0"/>
              <a:t> </a:t>
            </a:r>
            <a:r>
              <a:rPr lang="ru-RU" i="1" cap="none" dirty="0" err="1"/>
              <a:t>навици</a:t>
            </a:r>
            <a:r>
              <a:rPr lang="ru-RU" i="1" cap="none" dirty="0"/>
              <a:t>. </a:t>
            </a:r>
            <a:r>
              <a:rPr lang="ru-RU" i="1" cap="none" dirty="0" err="1"/>
              <a:t>Здравословният</a:t>
            </a:r>
            <a:r>
              <a:rPr lang="ru-RU" i="1" cap="none" dirty="0"/>
              <a:t> начин на живот </a:t>
            </a:r>
            <a:r>
              <a:rPr lang="ru-RU" i="1" cap="none" dirty="0" err="1"/>
              <a:t>дава</a:t>
            </a:r>
            <a:r>
              <a:rPr lang="ru-RU" i="1" cap="none" dirty="0"/>
              <a:t> </a:t>
            </a:r>
            <a:r>
              <a:rPr lang="ru-RU" i="1" cap="none" dirty="0" err="1"/>
              <a:t>повече</a:t>
            </a:r>
            <a:r>
              <a:rPr lang="ru-RU" i="1" cap="none" dirty="0"/>
              <a:t> </a:t>
            </a:r>
            <a:r>
              <a:rPr lang="ru-RU" i="1" cap="none" dirty="0" err="1"/>
              <a:t>енергия</a:t>
            </a:r>
            <a:r>
              <a:rPr lang="ru-RU" i="1" cap="none" dirty="0"/>
              <a:t>, </a:t>
            </a:r>
            <a:r>
              <a:rPr lang="ru-RU" i="1" cap="none" dirty="0" err="1"/>
              <a:t>по-добро</a:t>
            </a:r>
            <a:r>
              <a:rPr lang="ru-RU" i="1" cap="none" dirty="0"/>
              <a:t> настроение и </a:t>
            </a:r>
            <a:r>
              <a:rPr lang="ru-RU" i="1" cap="none" dirty="0" err="1"/>
              <a:t>по-дълъг</a:t>
            </a:r>
            <a:r>
              <a:rPr lang="ru-RU" i="1" cap="none" dirty="0"/>
              <a:t> живот.“</a:t>
            </a:r>
            <a:endParaRPr lang="en-US" i="1" cap="none" dirty="0"/>
          </a:p>
        </p:txBody>
      </p:sp>
    </p:spTree>
    <p:extLst>
      <p:ext uri="{BB962C8B-B14F-4D97-AF65-F5344CB8AC3E}">
        <p14:creationId xmlns:p14="http://schemas.microsoft.com/office/powerpoint/2010/main" val="339639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Здраве и фитнес 16:9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3429_TF02922391" id="{DBA534C6-5F46-4EE2-AF8F-10E0728C23E0}" vid="{AD0923EE-C1AB-402E-B97F-9DB9572997E2}"/>
    </a:ext>
  </a:extLst>
</a:theme>
</file>

<file path=ppt/theme/theme2.xml><?xml version="1.0" encoding="utf-8"?>
<a:theme xmlns:a="http://schemas.openxmlformats.org/drawingml/2006/main" name="Тема на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за здраве и фитнес (широк екран)</Template>
  <TotalTime>11</TotalTime>
  <Words>69</Words>
  <Application>Microsoft Office PowerPoint</Application>
  <PresentationFormat>Widescreen</PresentationFormat>
  <Paragraphs>14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Здраве и фитнес 16:9</vt:lpstr>
      <vt:lpstr>Здравословен начин на живот</vt:lpstr>
      <vt:lpstr>Ключови елементи</vt:lpstr>
      <vt:lpstr>Защо е важно?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ЖТ</dc:creator>
  <cp:lastModifiedBy>ЖТ</cp:lastModifiedBy>
  <cp:revision>1</cp:revision>
  <dcterms:created xsi:type="dcterms:W3CDTF">2025-09-04T15:19:07Z</dcterms:created>
  <dcterms:modified xsi:type="dcterms:W3CDTF">2025-09-04T15:30:49Z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